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5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E6CF-A5EB-4EEC-93D0-F4B2A40A8E89}" type="datetimeFigureOut">
              <a:rPr kumimoji="1" lang="ja-JP" altLang="en-US" smtClean="0"/>
              <a:t>2024/7/15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E8B63-2426-4ADD-9F24-3092B0376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47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dirty="0"/>
              <a:t>街中の</a:t>
            </a:r>
            <a:r>
              <a:rPr lang="en-US" altLang="ja-JP" dirty="0"/>
              <a:t>ORIGAMI</a:t>
            </a:r>
            <a:r>
              <a:rPr lang="ja-JP" altLang="en-US" dirty="0"/>
              <a:t>交流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ED13-3B7E-4C87-922C-5AC077256DB8}" type="datetimeFigureOut">
              <a:rPr kumimoji="1" lang="ja-JP" altLang="en-US" smtClean="0"/>
              <a:t>2024/7/15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CB89-9E1F-47D8-957B-F2B16C425E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56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ED13-3B7E-4C87-922C-5AC077256DB8}" type="datetimeFigureOut">
              <a:rPr kumimoji="1" lang="ja-JP" altLang="en-US" smtClean="0"/>
              <a:t>2024/7/15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CB89-9E1F-47D8-957B-F2B16C425E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33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ED13-3B7E-4C87-922C-5AC077256DB8}" type="datetimeFigureOut">
              <a:rPr kumimoji="1" lang="ja-JP" altLang="en-US" smtClean="0"/>
              <a:t>2024/7/15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CB89-9E1F-47D8-957B-F2B16C425E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03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ED13-3B7E-4C87-922C-5AC077256DB8}" type="datetimeFigureOut">
              <a:rPr kumimoji="1" lang="ja-JP" altLang="en-US" smtClean="0"/>
              <a:t>2024/7/15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CB89-9E1F-47D8-957B-F2B16C425E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16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ED13-3B7E-4C87-922C-5AC077256DB8}" type="datetimeFigureOut">
              <a:rPr kumimoji="1" lang="ja-JP" altLang="en-US" smtClean="0"/>
              <a:t>2024/7/15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CB89-9E1F-47D8-957B-F2B16C425E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46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ja-JP" altLang="en-US" dirty="0"/>
              <a:t>京都ウエルカムサポーター英語部会のご紹介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ED13-3B7E-4C87-922C-5AC077256DB8}" type="datetimeFigureOut">
              <a:rPr kumimoji="1" lang="ja-JP" altLang="en-US" smtClean="0"/>
              <a:t>2024/7/15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CB89-9E1F-47D8-957B-F2B16C425E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36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ja-JP" altLang="en-US" dirty="0"/>
              <a:t>京都ウエルカムサポーター英語部会のご紹介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ED13-3B7E-4C87-922C-5AC077256DB8}" type="datetimeFigureOut">
              <a:rPr kumimoji="1" lang="ja-JP" altLang="en-US" smtClean="0"/>
              <a:t>2024/7/15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CB89-9E1F-47D8-957B-F2B16C425E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09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ja-JP" altLang="en-US" dirty="0"/>
              <a:t>京都ウエルカムサポーター英語部会のご紹介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ED13-3B7E-4C87-922C-5AC077256DB8}" type="datetimeFigureOut">
              <a:rPr kumimoji="1" lang="ja-JP" altLang="en-US" smtClean="0"/>
              <a:t>2024/7/15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CB89-9E1F-47D8-957B-F2B16C425E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15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ED13-3B7E-4C87-922C-5AC077256DB8}" type="datetimeFigureOut">
              <a:rPr kumimoji="1" lang="ja-JP" altLang="en-US" smtClean="0"/>
              <a:t>2024/7/15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CB89-9E1F-47D8-957B-F2B16C425E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52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7871" y="365128"/>
            <a:ext cx="6576876" cy="81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260" y="184785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BED13-3B7E-4C87-922C-5AC077256DB8}" type="datetimeFigureOut">
              <a:rPr kumimoji="1" lang="ja-JP" altLang="en-US" smtClean="0"/>
              <a:t>2024/7/15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ACB89-9E1F-47D8-957B-F2B16C425E2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1">
            <a:extLst>
              <a:ext uri="{FF2B5EF4-FFF2-40B4-BE49-F238E27FC236}">
                <a16:creationId xmlns:a16="http://schemas.microsoft.com/office/drawing/2014/main" id="{89550275-618D-A061-52DA-9E3AAE5EDE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0" y="307390"/>
            <a:ext cx="721060" cy="7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AC84ED9-76FF-20DE-2D09-DCCB1CC13E8B}"/>
              </a:ext>
            </a:extLst>
          </p:cNvPr>
          <p:cNvGrpSpPr/>
          <p:nvPr userDrawn="1"/>
        </p:nvGrpSpPr>
        <p:grpSpPr>
          <a:xfrm>
            <a:off x="7843112" y="93906"/>
            <a:ext cx="1226603" cy="1306503"/>
            <a:chOff x="0" y="82430"/>
            <a:chExt cx="1377102" cy="1198262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856A7F78-8C45-3F81-8C91-B0C36AB1FA60}"/>
                </a:ext>
              </a:extLst>
            </p:cNvPr>
            <p:cNvGrpSpPr/>
            <p:nvPr/>
          </p:nvGrpSpPr>
          <p:grpSpPr>
            <a:xfrm>
              <a:off x="4" y="82430"/>
              <a:ext cx="1377098" cy="805850"/>
              <a:chOff x="4" y="82430"/>
              <a:chExt cx="1377098" cy="805850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1F1AF2A0-708A-27BD-4E4E-A4FE69E4E2C8}"/>
                  </a:ext>
                </a:extLst>
              </p:cNvPr>
              <p:cNvGrpSpPr/>
              <p:nvPr/>
            </p:nvGrpSpPr>
            <p:grpSpPr>
              <a:xfrm>
                <a:off x="22646" y="82430"/>
                <a:ext cx="1354456" cy="805850"/>
                <a:chOff x="17336" y="32030"/>
                <a:chExt cx="1036877" cy="313134"/>
              </a:xfrm>
            </p:grpSpPr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A0A46229-6339-2DDC-21B1-D59DD40A241E}"/>
                    </a:ext>
                  </a:extLst>
                </p:cNvPr>
                <p:cNvSpPr txBox="1"/>
                <p:nvPr/>
              </p:nvSpPr>
              <p:spPr>
                <a:xfrm>
                  <a:off x="17336" y="72813"/>
                  <a:ext cx="1036877" cy="2723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kern="1200" dirty="0">
                      <a:solidFill>
                        <a:srgbClr val="3366FF"/>
                      </a:solidFill>
                      <a:effectLst/>
                      <a:latin typeface="Arial Black" panose="020B0A04020102020204" pitchFamily="34" charset="0"/>
                      <a:ea typeface="ＭＳ 明朝" panose="02020609040205080304" pitchFamily="17" charset="-128"/>
                      <a:cs typeface="Times New Roman" panose="02020603050405020304" pitchFamily="18" charset="0"/>
                    </a:rPr>
                    <a:t>KWS</a:t>
                  </a:r>
                  <a:endParaRPr lang="ja-JP" sz="12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endParaRPr>
                </a:p>
              </p:txBody>
            </p:sp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6EF02E06-3315-2D29-68C3-2159862A34B1}"/>
                    </a:ext>
                  </a:extLst>
                </p:cNvPr>
                <p:cNvSpPr txBox="1"/>
                <p:nvPr/>
              </p:nvSpPr>
              <p:spPr>
                <a:xfrm>
                  <a:off x="535775" y="32030"/>
                  <a:ext cx="296042" cy="313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b="1" kern="1200" dirty="0">
                      <a:solidFill>
                        <a:srgbClr val="3366FF"/>
                      </a:solidFill>
                      <a:effectLst/>
                      <a:latin typeface="Century" panose="02040604050505020304" pitchFamily="18" charset="0"/>
                      <a:ea typeface="ＭＳ 明朝" panose="02020609040205080304" pitchFamily="17" charset="-128"/>
                      <a:cs typeface="Times New Roman" panose="02020603050405020304" pitchFamily="18" charset="0"/>
                    </a:rPr>
                    <a:t>e</a:t>
                  </a:r>
                  <a:endParaRPr lang="ja-JP" sz="120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FD23059-5A46-680F-00A0-970438716700}"/>
                  </a:ext>
                </a:extLst>
              </p:cNvPr>
              <p:cNvSpPr txBox="1"/>
              <p:nvPr/>
            </p:nvSpPr>
            <p:spPr>
              <a:xfrm>
                <a:off x="4" y="508714"/>
                <a:ext cx="907676" cy="3295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050" b="1" i="1" kern="1200" dirty="0">
                    <a:solidFill>
                      <a:srgbClr val="4F81BD"/>
                    </a:solidFill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Kyoto </a:t>
                </a:r>
                <a:endParaRPr lang="ja-JP" sz="12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0279A77-A783-AB0D-D9E5-12A6F10E9D59}"/>
                </a:ext>
              </a:extLst>
            </p:cNvPr>
            <p:cNvSpPr txBox="1"/>
            <p:nvPr/>
          </p:nvSpPr>
          <p:spPr>
            <a:xfrm>
              <a:off x="29626" y="951127"/>
              <a:ext cx="1007529" cy="3295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000" b="1" i="1" kern="1200" dirty="0">
                  <a:solidFill>
                    <a:srgbClr val="4F81BD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English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5BCEEF2-42C5-76DE-20CC-F6E83FF9753E}"/>
                </a:ext>
              </a:extLst>
            </p:cNvPr>
            <p:cNvSpPr txBox="1"/>
            <p:nvPr/>
          </p:nvSpPr>
          <p:spPr>
            <a:xfrm>
              <a:off x="29625" y="803227"/>
              <a:ext cx="1106305" cy="3295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050" b="1" i="1" kern="1200" dirty="0">
                  <a:solidFill>
                    <a:srgbClr val="4F81BD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Supporter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22DC7DE-9DBB-9E44-1ED8-447271F8AC34}"/>
                </a:ext>
              </a:extLst>
            </p:cNvPr>
            <p:cNvSpPr txBox="1"/>
            <p:nvPr/>
          </p:nvSpPr>
          <p:spPr>
            <a:xfrm>
              <a:off x="0" y="665356"/>
              <a:ext cx="1036722" cy="3295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050" b="1" i="1" kern="1200" dirty="0">
                  <a:solidFill>
                    <a:srgbClr val="4F81BD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Welcome</a:t>
              </a:r>
              <a:endParaRPr lang="ja-JP" sz="12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</p:grp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F10DDF6-C550-4255-3F1C-E83AF27F113C}"/>
              </a:ext>
            </a:extLst>
          </p:cNvPr>
          <p:cNvCxnSpPr>
            <a:cxnSpLocks/>
          </p:cNvCxnSpPr>
          <p:nvPr userDrawn="1"/>
        </p:nvCxnSpPr>
        <p:spPr>
          <a:xfrm>
            <a:off x="0" y="133569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9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84" r:id="rId7"/>
    <p:sldLayoutId id="2147483685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A5F96-50B0-A2C5-66A1-A3748E32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chemeClr val="accent1"/>
                </a:solidFill>
                <a:latin typeface="+mn-ea"/>
                <a:ea typeface="+mn-ea"/>
              </a:rPr>
              <a:t>5</a:t>
            </a:r>
            <a:r>
              <a:rPr kumimoji="1" lang="ja-JP" altLang="en-US" sz="3600" b="1" dirty="0">
                <a:solidFill>
                  <a:schemeClr val="accent1"/>
                </a:solidFill>
                <a:latin typeface="+mn-ea"/>
                <a:ea typeface="+mn-ea"/>
              </a:rPr>
              <a:t>月</a:t>
            </a:r>
            <a:r>
              <a:rPr kumimoji="1" lang="en-US" altLang="ja-JP" sz="3600" b="1" dirty="0">
                <a:solidFill>
                  <a:schemeClr val="accent1"/>
                </a:solidFill>
                <a:latin typeface="+mn-ea"/>
                <a:ea typeface="+mn-ea"/>
              </a:rPr>
              <a:t>24</a:t>
            </a:r>
            <a:r>
              <a:rPr kumimoji="1" lang="ja-JP" altLang="en-US" sz="3600" b="1" dirty="0">
                <a:solidFill>
                  <a:schemeClr val="accent1"/>
                </a:solidFill>
                <a:latin typeface="+mn-ea"/>
                <a:ea typeface="+mn-ea"/>
              </a:rPr>
              <a:t>日</a:t>
            </a:r>
            <a:r>
              <a:rPr kumimoji="1" lang="en-US" altLang="ja-JP" sz="3600" b="1" dirty="0">
                <a:solidFill>
                  <a:schemeClr val="accent1"/>
                </a:solidFill>
                <a:latin typeface="+mn-ea"/>
                <a:ea typeface="+mn-ea"/>
              </a:rPr>
              <a:t>KBS</a:t>
            </a:r>
            <a:r>
              <a:rPr kumimoji="1" lang="ja-JP" altLang="en-US" sz="3600" b="1" dirty="0">
                <a:solidFill>
                  <a:schemeClr val="accent1"/>
                </a:solidFill>
                <a:latin typeface="+mn-ea"/>
                <a:ea typeface="+mn-ea"/>
              </a:rPr>
              <a:t>放送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5B1707-D381-02A8-10EA-454CB2D96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702283"/>
            <a:ext cx="2225040" cy="166878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1D0D0F7-F94A-9A2B-A800-03E0148B3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06" y="1713274"/>
            <a:ext cx="2225040" cy="166878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B383C8E-C5D2-D8AD-02E1-5F56B0A2A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52" y="1702283"/>
            <a:ext cx="2374900" cy="170228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FDA18CD-1665-1393-526D-D88701159C93}"/>
              </a:ext>
            </a:extLst>
          </p:cNvPr>
          <p:cNvSpPr txBox="1"/>
          <p:nvPr/>
        </p:nvSpPr>
        <p:spPr>
          <a:xfrm>
            <a:off x="692333" y="338205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放送中の楽屋裏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ADB2C4-966E-4A57-2B86-F73F46B33F0D}"/>
              </a:ext>
            </a:extLst>
          </p:cNvPr>
          <p:cNvSpPr txBox="1"/>
          <p:nvPr/>
        </p:nvSpPr>
        <p:spPr>
          <a:xfrm>
            <a:off x="3566062" y="3371063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右京警察署長（左）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　と交通課課長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28D20A7-0C94-54DD-61D1-B269E59BA55A}"/>
              </a:ext>
            </a:extLst>
          </p:cNvPr>
          <p:cNvSpPr txBox="1"/>
          <p:nvPr/>
        </p:nvSpPr>
        <p:spPr>
          <a:xfrm>
            <a:off x="6444486" y="3453435"/>
            <a:ext cx="21595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右京警察署が</a:t>
            </a:r>
            <a:r>
              <a:rPr kumimoji="1" lang="en-US" altLang="ja-JP" sz="1400" b="1" dirty="0"/>
              <a:t>KWSE</a:t>
            </a:r>
            <a:r>
              <a:rPr kumimoji="1" lang="ja-JP" altLang="en-US" sz="1400" b="1" dirty="0"/>
              <a:t>の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皆んさんの活動に感謝！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代表していただきました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4FAF68-0E80-D82B-FF73-33413E8285A1}"/>
              </a:ext>
            </a:extLst>
          </p:cNvPr>
          <p:cNvSpPr txBox="1"/>
          <p:nvPr/>
        </p:nvSpPr>
        <p:spPr>
          <a:xfrm>
            <a:off x="185092" y="5875260"/>
            <a:ext cx="26981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ポインターを画面に合わせると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右下に▶が出ますクリックする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と聞こえます</a:t>
            </a:r>
          </a:p>
        </p:txBody>
      </p:sp>
      <p:pic>
        <p:nvPicPr>
          <p:cNvPr id="6" name="KBS_妹尾和夫のパラダイスKyotoパート2_20240524133607(20240524133607)">
            <a:hlinkClick r:id="" action="ppaction://media"/>
            <a:extLst>
              <a:ext uri="{FF2B5EF4-FFF2-40B4-BE49-F238E27FC236}">
                <a16:creationId xmlns:a16="http://schemas.microsoft.com/office/drawing/2014/main" id="{C0375E95-CCE3-4680-8D09-E22C2CA54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7414" y="4016693"/>
            <a:ext cx="1287145" cy="12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金沢大会2023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1016</TotalTime>
  <Words>50</Words>
  <Application>Microsoft Office PowerPoint</Application>
  <PresentationFormat>画面に合わせる (4:3)</PresentationFormat>
  <Paragraphs>10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游ゴシック</vt:lpstr>
      <vt:lpstr>Arial</vt:lpstr>
      <vt:lpstr>Arial Black</vt:lpstr>
      <vt:lpstr>Calibri</vt:lpstr>
      <vt:lpstr>Calibri Light</vt:lpstr>
      <vt:lpstr>Century</vt:lpstr>
      <vt:lpstr>金沢大会2023</vt:lpstr>
      <vt:lpstr>5月24日KBS放送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masuda jim</dc:creator>
  <cp:lastModifiedBy>KWSE2</cp:lastModifiedBy>
  <cp:revision>25</cp:revision>
  <cp:lastPrinted>2023-11-18T09:04:58Z</cp:lastPrinted>
  <dcterms:created xsi:type="dcterms:W3CDTF">2023-11-12T12:38:35Z</dcterms:created>
  <dcterms:modified xsi:type="dcterms:W3CDTF">2024-07-15T06:33:01Z</dcterms:modified>
</cp:coreProperties>
</file>